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434" autoAdjust="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6DFF08F-DC6B-4601-B491-B0F83F6DD2DA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4032" y="231821"/>
            <a:ext cx="9897405" cy="1555034"/>
          </a:xfrm>
        </p:spPr>
        <p:txBody>
          <a:bodyPr>
            <a:noAutofit/>
          </a:bodyPr>
          <a:lstStyle/>
          <a:p>
            <a:pPr algn="ctr"/>
            <a:b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Серікбаев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4332" y="2528932"/>
            <a:ext cx="8636804" cy="108873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Жерлерді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мемлекеттік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тіркеу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және 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есепке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алу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br>
              <a:rPr lang="ru-RU" sz="32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</a:b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505303" y="4842457"/>
            <a:ext cx="54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Аға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Какенов О.А.</a:t>
            </a:r>
          </a:p>
        </p:txBody>
      </p:sp>
    </p:spTree>
    <p:extLst>
      <p:ext uri="{BB962C8B-B14F-4D97-AF65-F5344CB8AC3E}">
        <p14:creationId xmlns:p14="http://schemas.microsoft.com/office/powerpoint/2010/main" val="234306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631" y="2717718"/>
            <a:ext cx="10190408" cy="910107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01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C3F763-1D98-401D-AC9F-F582662EAEBB}"/>
              </a:ext>
            </a:extLst>
          </p:cNvPr>
          <p:cNvSpPr/>
          <p:nvPr/>
        </p:nvSpPr>
        <p:spPr>
          <a:xfrm>
            <a:off x="971724" y="1009091"/>
            <a:ext cx="102485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32-бабында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белгілейтін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басталғанын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мұрагерлікке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өтеулі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балансы,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сауда-саттықтардың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аукциондардың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9EA205-B7D2-4D2D-8007-091A32362AB4}"/>
              </a:ext>
            </a:extLst>
          </p:cNvPr>
          <p:cNvSpPr/>
          <p:nvPr/>
        </p:nvSpPr>
        <p:spPr>
          <a:xfrm>
            <a:off x="2189527" y="639759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91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D130CC-FE41-40A2-8447-08AC05D22D72}"/>
              </a:ext>
            </a:extLst>
          </p:cNvPr>
          <p:cNvSpPr/>
          <p:nvPr/>
        </p:nvSpPr>
        <p:spPr>
          <a:xfrm>
            <a:off x="1126922" y="1252372"/>
            <a:ext cx="102149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ғарыштан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зондтау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- 1996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3F164D-67AE-450A-AF67-941225EC2BA7}"/>
              </a:ext>
            </a:extLst>
          </p:cNvPr>
          <p:cNvSpPr/>
          <p:nvPr/>
        </p:nvSpPr>
        <p:spPr>
          <a:xfrm>
            <a:off x="2206305" y="883040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179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7665E8-9070-48D8-BE5D-D9D6E51E91A9}"/>
              </a:ext>
            </a:extLst>
          </p:cNvPr>
          <p:cNvSpPr/>
          <p:nvPr/>
        </p:nvSpPr>
        <p:spPr>
          <a:xfrm>
            <a:off x="1353423" y="995599"/>
            <a:ext cx="96780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растауының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624ECB-0A10-4FF9-8749-CB160C097E6B}"/>
              </a:ext>
            </a:extLst>
          </p:cNvPr>
          <p:cNvSpPr/>
          <p:nvPr/>
        </p:nvSpPr>
        <p:spPr>
          <a:xfrm>
            <a:off x="2197916" y="626267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5195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7665E8-9070-48D8-BE5D-D9D6E51E91A9}"/>
              </a:ext>
            </a:extLst>
          </p:cNvPr>
          <p:cNvSpPr/>
          <p:nvPr/>
        </p:nvSpPr>
        <p:spPr>
          <a:xfrm>
            <a:off x="1261144" y="1205323"/>
            <a:ext cx="9879436" cy="401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үй-жайлар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сервиттутпен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7BAE0C-C742-42FE-8A1B-C41E62FAA892}"/>
              </a:ext>
            </a:extLst>
          </p:cNvPr>
          <p:cNvSpPr/>
          <p:nvPr/>
        </p:nvSpPr>
        <p:spPr>
          <a:xfrm>
            <a:off x="2265028" y="698482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12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9A4E1D-FC5D-46F3-9645-2F54A66AA80D}"/>
              </a:ext>
            </a:extLst>
          </p:cNvPr>
          <p:cNvSpPr/>
          <p:nvPr/>
        </p:nvSpPr>
        <p:spPr>
          <a:xfrm>
            <a:off x="926983" y="1283516"/>
            <a:ext cx="105058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en-US" dirty="0"/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сервиттутпен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зерттеп-қарау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астанада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мекенжайын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мекенжайдың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103CA0-970F-4F28-BC5C-558E42896DC9}"/>
              </a:ext>
            </a:extLst>
          </p:cNvPr>
          <p:cNvSpPr/>
          <p:nvPr/>
        </p:nvSpPr>
        <p:spPr>
          <a:xfrm>
            <a:off x="2189528" y="656537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113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E380D5-BD40-4C2F-B091-CC6112FB5816}"/>
              </a:ext>
            </a:extLst>
          </p:cNvPr>
          <p:cNvSpPr/>
          <p:nvPr/>
        </p:nvSpPr>
        <p:spPr>
          <a:xfrm>
            <a:off x="978715" y="1499099"/>
            <a:ext cx="102345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қайталанбайтын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пайдаланушылар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3972EC-22E7-4A7F-9C35-F33DAE733743}"/>
              </a:ext>
            </a:extLst>
          </p:cNvPr>
          <p:cNvSpPr/>
          <p:nvPr/>
        </p:nvSpPr>
        <p:spPr>
          <a:xfrm>
            <a:off x="2046914" y="790761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25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05C85C-07BB-4818-BEA7-DFE41FACF73F}"/>
              </a:ext>
            </a:extLst>
          </p:cNvPr>
          <p:cNvSpPr/>
          <p:nvPr/>
        </p:nvSpPr>
        <p:spPr>
          <a:xfrm>
            <a:off x="917196" y="1494986"/>
            <a:ext cx="100723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тіркеуші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зерттеп-қарау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кадастры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F1AFB1-CEB1-4A3B-A9C9-60F3A938EA5C}"/>
              </a:ext>
            </a:extLst>
          </p:cNvPr>
          <p:cNvSpPr/>
          <p:nvPr/>
        </p:nvSpPr>
        <p:spPr>
          <a:xfrm>
            <a:off x="2046914" y="790761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9156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05C85C-07BB-4818-BEA7-DFE41FACF73F}"/>
              </a:ext>
            </a:extLst>
          </p:cNvPr>
          <p:cNvSpPr/>
          <p:nvPr/>
        </p:nvSpPr>
        <p:spPr>
          <a:xfrm>
            <a:off x="917196" y="1494986"/>
            <a:ext cx="100723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тіркеуші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зерттеп-қарау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F1AFB1-CEB1-4A3B-A9C9-60F3A938EA5C}"/>
              </a:ext>
            </a:extLst>
          </p:cNvPr>
          <p:cNvSpPr/>
          <p:nvPr/>
        </p:nvSpPr>
        <p:spPr>
          <a:xfrm>
            <a:off x="2046914" y="790761"/>
            <a:ext cx="864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275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2522</TotalTime>
  <Words>1288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Times New Roman</vt:lpstr>
      <vt:lpstr>Verdana</vt:lpstr>
      <vt:lpstr>Wingdings 2</vt:lpstr>
      <vt:lpstr>Аспект</vt:lpstr>
      <vt:lpstr> «Д. Серікбаев атындағы Шығыс Қазақстан техникалық университеті»  </vt:lpstr>
      <vt:lpstr> 4 дәріс  Жерлерді мемлекеттік тіркеу және есепке алған кезде пайдаланылатын ұғымдар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Казахстан Восточно-Казахстанский государственный технический университет  им. Д. Серикбаева</dc:title>
  <dc:creator>Жаслан</dc:creator>
  <cp:lastModifiedBy>User67</cp:lastModifiedBy>
  <cp:revision>205</cp:revision>
  <dcterms:created xsi:type="dcterms:W3CDTF">2018-04-28T08:56:48Z</dcterms:created>
  <dcterms:modified xsi:type="dcterms:W3CDTF">2026-02-10T06:24:21Z</dcterms:modified>
</cp:coreProperties>
</file>